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5.wdp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jpe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foregroundMark x1="41075" y1="84100" x2="45550" y2="81400"/>
                        <a14:foregroundMark x1="38250" y1="80125" x2="36450" y2="79350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  <a14:backgroundMark x1="85584" y1="83586" x2="86069" y2="81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73843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1689280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100545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414701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31302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319852"/>
            <a:ext cx="282320" cy="2823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731117"/>
            <a:ext cx="282320" cy="282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5150052"/>
            <a:ext cx="282320" cy="282320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42607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TS2: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76663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1689280"/>
            <a:ext cx="282320" cy="2823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100545"/>
            <a:ext cx="282320" cy="2823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519480"/>
            <a:ext cx="282320" cy="282320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14940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TS3: 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88" y="474517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38" y="4745176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99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34</cp:revision>
  <dcterms:created xsi:type="dcterms:W3CDTF">2017-06-28T23:25:12Z</dcterms:created>
  <dcterms:modified xsi:type="dcterms:W3CDTF">2017-09-04T04:24:26Z</dcterms:modified>
</cp:coreProperties>
</file>